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1" r:id="rId4"/>
    <p:sldId id="268" r:id="rId5"/>
    <p:sldId id="257" r:id="rId6"/>
    <p:sldId id="273" r:id="rId7"/>
    <p:sldId id="264" r:id="rId8"/>
    <p:sldId id="259" r:id="rId9"/>
    <p:sldId id="267" r:id="rId10"/>
    <p:sldId id="262" r:id="rId11"/>
    <p:sldId id="260" r:id="rId12"/>
    <p:sldId id="275" r:id="rId13"/>
    <p:sldId id="263" r:id="rId14"/>
    <p:sldId id="266" r:id="rId15"/>
    <p:sldId id="274" r:id="rId16"/>
    <p:sldId id="276" r:id="rId17"/>
    <p:sldId id="271" r:id="rId18"/>
    <p:sldId id="272" r:id="rId19"/>
    <p:sldId id="277" r:id="rId20"/>
    <p:sldId id="25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3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4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2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9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6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15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27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1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95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284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C9656-31C8-4001-B233-D5A3DD412720}" type="datetimeFigureOut">
              <a:rPr lang="ru-RU" smtClean="0"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64DCE-372E-48C0-9D14-C8DA7A2E62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86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kk-KZ" dirty="0" smtClean="0"/>
          </a:p>
          <a:p>
            <a:endParaRPr lang="kk-KZ" dirty="0"/>
          </a:p>
          <a:p>
            <a:pPr marL="0" indent="0" algn="ctr">
              <a:buNone/>
            </a:pPr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Дүниежүзінің </a:t>
            </a:r>
            <a:r>
              <a:rPr lang="kk-KZ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 мен табиғат жағдайлары.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8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cer\Desktop\slide-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596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cer\Desktop\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82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slide-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091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cer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81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cer\Desktop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84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cer\Desktop\загруже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66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04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cer\Desktop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1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cer\Desktop\imag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77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/>
          <a:lstStyle/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</a:t>
            </a:r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ресурстарының түрлері мен пайаланылуы.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ресурстарының мүмкіндігі.</a:t>
            </a:r>
          </a:p>
          <a:p>
            <a:r>
              <a:rPr lang="kk-KZ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 </a:t>
            </a:r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ресурстарының таралу ерекшеліктері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 ресурстар.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 ресурсы.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ресурсы.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ресурстар.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Экожүйе</a:t>
            </a:r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Қорытынды.</a:t>
            </a:r>
            <a:endParaRPr lang="kk-KZ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737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cer\Desktop\tabigi-ekozhu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115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cer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8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Acer\Desktop\hello_html_m5e0e02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26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cer\Desktop\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6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55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cer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41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cer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78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Acer\Desktop\ea1e4d6a8f31b742fae5f6ba5c3149de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668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43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Жоспар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6</cp:revision>
  <dcterms:created xsi:type="dcterms:W3CDTF">2020-09-28T18:13:57Z</dcterms:created>
  <dcterms:modified xsi:type="dcterms:W3CDTF">2022-06-30T08:09:16Z</dcterms:modified>
</cp:coreProperties>
</file>